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3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3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4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181872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2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79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Белокопытов</dc:creator>
  <cp:lastModifiedBy>Lenovo</cp:lastModifiedBy>
  <cp:revision>1</cp:revision>
  <dcterms:created xsi:type="dcterms:W3CDTF">2017-02-09T16:32:52Z</dcterms:created>
  <dcterms:modified xsi:type="dcterms:W3CDTF">2017-02-09T16:40:38Z</dcterms:modified>
</cp:coreProperties>
</file>